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76" r:id="rId3"/>
    <p:sldId id="259" r:id="rId4"/>
    <p:sldId id="272" r:id="rId5"/>
    <p:sldId id="271" r:id="rId6"/>
    <p:sldId id="267" r:id="rId7"/>
    <p:sldId id="273" r:id="rId8"/>
    <p:sldId id="274" r:id="rId9"/>
    <p:sldId id="275" r:id="rId10"/>
    <p:sldId id="270" r:id="rId11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68FFE-0CD2-447B-B0D7-8C7EA9DD8C7C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26A9D-DA1F-4CD6-8CC5-4CAD776F69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9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-sfera.hr/dodatni-digitalni-sadrzaji/6007e9f7-074c-4f62-8a79-5349c3423ba6/assets/interactivity/kviz_a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e-sfera.hr/dodatni-digitalni-sadrzaji/6007e9f7-074c-4f62-8a79-5349c3423ba6/assets/interactivity/kviz_b_5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6007e9f7-074c-4f62-8a79-5349c3423ba6/assets/video/nc1_t05_koje_tvari_privlaci_magnet_1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B175C8A2-F61A-4BD5-94A6-4D48C72E8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Magneti i 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magnetno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djelovanje električne struje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77591146-C670-4CFE-A6F5-E6465BCBC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hr-HR" altLang="sr-Latn-RS" sz="2000" dirty="0">
                <a:latin typeface="Gadugi" panose="020B0502040204020203" pitchFamily="34" charset="0"/>
                <a:ea typeface="Gadugi" panose="020B0502040204020203" pitchFamily="34" charset="0"/>
              </a:rPr>
              <a:t>ELEKTRIČNA STRUJA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040836"/>
            <a:ext cx="10515600" cy="115472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Klikom na sličicu pristupi kvizu kojim ćeš provjeriti znanje.</a:t>
            </a:r>
          </a:p>
          <a:p>
            <a:endParaRPr lang="hr-HR" dirty="0"/>
          </a:p>
        </p:txBody>
      </p:sp>
      <p:pic>
        <p:nvPicPr>
          <p:cNvPr id="7173" name="Picture 5" descr="List, Icon, Symbol, Paper, Sign, Fla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868" y="2344863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148488" y="2910226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A </a:t>
            </a:r>
          </a:p>
        </p:txBody>
      </p:sp>
      <p:pic>
        <p:nvPicPr>
          <p:cNvPr id="7174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590" y="2344863"/>
            <a:ext cx="3292319" cy="323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7239842" y="2921949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B </a:t>
            </a:r>
          </a:p>
        </p:txBody>
      </p:sp>
    </p:spTree>
    <p:extLst>
      <p:ext uri="{BB962C8B-B14F-4D97-AF65-F5344CB8AC3E}">
        <p14:creationId xmlns:p14="http://schemas.microsoft.com/office/powerpoint/2010/main" xmlns="" val="18290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7B56029-21DC-417B-9792-4B9E0A79B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73" y="668768"/>
            <a:ext cx="10733695" cy="60026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Pokus: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Koje će predmete privući magnet?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Magnet je privukao: čavlić, pribadaču, spajalice, 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lim.</a:t>
            </a: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Magnet nije privukao: plastiku, aluminijski lim, bakreni 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lim. </a:t>
            </a: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 descr="C:\Users\Hp\Downloads\clapperboard-311792_1280.png">
            <a:hlinkClick r:id="rId2"/>
            <a:extLst>
              <a:ext uri="{FF2B5EF4-FFF2-40B4-BE49-F238E27FC236}">
                <a16:creationId xmlns:a16="http://schemas.microsoft.com/office/drawing/2014/main" xmlns="" id="{6DFF03CB-D33C-41C2-9EEE-A31766C53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1035" y="4034539"/>
            <a:ext cx="1200999" cy="12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FFEFB10F-F4FC-4083-B336-AC3515F1ACB7}"/>
              </a:ext>
            </a:extLst>
          </p:cNvPr>
          <p:cNvSpPr txBox="1"/>
          <p:nvPr/>
        </p:nvSpPr>
        <p:spPr>
          <a:xfrm>
            <a:off x="10651035" y="5604457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 </a:t>
            </a:r>
          </a:p>
        </p:txBody>
      </p:sp>
      <p:pic>
        <p:nvPicPr>
          <p:cNvPr id="6" name="Content Placeholder 4" descr="SnapShot(528).jpg">
            <a:extLst>
              <a:ext uri="{FF2B5EF4-FFF2-40B4-BE49-F238E27FC236}">
                <a16:creationId xmlns:a16="http://schemas.microsoft.com/office/drawing/2014/main" xmlns="" id="{9C76ED66-C730-4101-ACCE-51CA7C45F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3432" y="1782633"/>
            <a:ext cx="4670139" cy="26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5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8296C1-2AB2-4087-B15F-78630CA75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18" y="751562"/>
            <a:ext cx="11086841" cy="507180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/>
              <a:t>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Trajni magneti su magneti čija magnetska svojstva ostaju nepromijenjena ili se tek neznatno mijenjaju kroz dulje vrijeme.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Magneti mogu biti različitih oblika (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štapićasti, u obliku potkove i igle, pločasti…) 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776A84AE-4153-4525-B2D7-9AA65A681916}"/>
              </a:ext>
            </a:extLst>
          </p:cNvPr>
          <p:cNvGrpSpPr>
            <a:grpSpLocks/>
          </p:cNvGrpSpPr>
          <p:nvPr/>
        </p:nvGrpSpPr>
        <p:grpSpPr bwMode="auto">
          <a:xfrm>
            <a:off x="2656626" y="3497888"/>
            <a:ext cx="6597102" cy="2647950"/>
            <a:chOff x="1154211" y="3147123"/>
            <a:chExt cx="8105599" cy="3265077"/>
          </a:xfrm>
        </p:grpSpPr>
        <p:pic>
          <p:nvPicPr>
            <p:cNvPr id="7" name="Picture 1" descr="D:\Sandra - školska ppt\FIZIKA8_rb\Strana 10 slika 1.tif">
              <a:extLst>
                <a:ext uri="{FF2B5EF4-FFF2-40B4-BE49-F238E27FC236}">
                  <a16:creationId xmlns:a16="http://schemas.microsoft.com/office/drawing/2014/main" xmlns="" id="{63E53B01-B3A0-48B3-8BFE-710E1B732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934"/>
            <a:stretch>
              <a:fillRect/>
            </a:stretch>
          </p:blipFill>
          <p:spPr bwMode="auto">
            <a:xfrm>
              <a:off x="6479052" y="4180446"/>
              <a:ext cx="1652561" cy="205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 descr="D:\Sandra - školska ppt\FIZIKA8_rb\Strana 10 slika 1.tif">
              <a:extLst>
                <a:ext uri="{FF2B5EF4-FFF2-40B4-BE49-F238E27FC236}">
                  <a16:creationId xmlns:a16="http://schemas.microsoft.com/office/drawing/2014/main" xmlns="" id="{38A9C359-26AD-4E38-AF44-FB0508A4D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310" r="76837"/>
            <a:stretch>
              <a:fillRect/>
            </a:stretch>
          </p:blipFill>
          <p:spPr bwMode="auto">
            <a:xfrm>
              <a:off x="1423822" y="4086515"/>
              <a:ext cx="928694" cy="2325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F9A7F6B-818C-48E4-9648-96BF09972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1802" y="4572008"/>
              <a:ext cx="2428892" cy="397753"/>
              <a:chOff x="4284663" y="2888372"/>
              <a:chExt cx="2089973" cy="397753"/>
            </a:xfrm>
          </p:grpSpPr>
          <p:sp>
            <p:nvSpPr>
              <p:cNvPr id="11" name="AutoShape 7">
                <a:extLst>
                  <a:ext uri="{FF2B5EF4-FFF2-40B4-BE49-F238E27FC236}">
                    <a16:creationId xmlns:a16="http://schemas.microsoft.com/office/drawing/2014/main" xmlns="" id="{2DED4280-04E4-40F4-B691-F15357108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4850" y="2890490"/>
                <a:ext cx="1080846" cy="395411"/>
              </a:xfrm>
              <a:prstGeom prst="flowChartOnlineStorag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99"/>
                  </a:solidFill>
                  <a:latin typeface="+mn-lt"/>
                </a:endParaRPr>
              </a:p>
            </p:txBody>
          </p:sp>
          <p:sp>
            <p:nvSpPr>
              <p:cNvPr id="12" name="AutoShape 8">
                <a:extLst>
                  <a:ext uri="{FF2B5EF4-FFF2-40B4-BE49-F238E27FC236}">
                    <a16:creationId xmlns:a16="http://schemas.microsoft.com/office/drawing/2014/main" xmlns="" id="{1A59BEB0-7418-4A4E-9AA2-0D60D281E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579886" y="2490497"/>
                <a:ext cx="396875" cy="1192625"/>
              </a:xfrm>
              <a:prstGeom prst="can">
                <a:avLst>
                  <a:gd name="adj" fmla="val 80204"/>
                </a:avLst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>
                  <a:solidFill>
                    <a:srgbClr val="000099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xmlns="" id="{BC9238E4-706E-4879-842A-877991D94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4211" y="3147123"/>
              <a:ext cx="8105599" cy="102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hr-HR" sz="2400" i="1" dirty="0" smtClean="0"/>
                <a:t>Pločasti                Štapićasti                  U </a:t>
              </a:r>
              <a:r>
                <a:rPr lang="hr-HR" sz="2400" i="1" dirty="0" smtClean="0"/>
                <a:t>o</a:t>
              </a:r>
              <a:r>
                <a:rPr lang="hr-HR" sz="2400" i="1" dirty="0" smtClean="0"/>
                <a:t>bliku 					</a:t>
              </a:r>
              <a:r>
                <a:rPr lang="hr-HR" sz="2400" i="1" dirty="0" smtClean="0"/>
                <a:t> </a:t>
              </a:r>
              <a:r>
                <a:rPr lang="hr-HR" sz="2400" i="1" dirty="0" smtClean="0"/>
                <a:t>           </a:t>
              </a:r>
              <a:r>
                <a:rPr lang="hr-HR" sz="2400" i="1" dirty="0" smtClean="0"/>
                <a:t>potkove</a:t>
              </a:r>
              <a:endParaRPr lang="en-US" sz="2400" i="1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E3F5C63-35CC-424E-9886-4B0CDCC1A6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4266" y="1013861"/>
            <a:ext cx="105156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Pokus: Magnet ima </a:t>
            </a:r>
            <a:r>
              <a:rPr lang="hr-HR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magnetske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polove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Magnet u obliku štapa cijelom njegovom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duljinom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posipajte željeznom piljevinom.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Kako se rasporedila željezna piljevina?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Gdje je djelovanje magneta najjače?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F9FF093-9F48-4A56-9A58-CB559A242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439" y="3349699"/>
            <a:ext cx="2631427" cy="13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6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FC948F6-3F45-4078-BEDE-F206BE61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036320"/>
            <a:ext cx="11260389" cy="497269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Krajeve magneta nazivamo magnetskim polovima.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Magnet ima dva pola: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sjeverni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magnetski pol koji označujemo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sa slovom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N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(engl. North – sjever)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južni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magnetski pol koji označujemo sa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slovom </a:t>
            </a:r>
            <a:r>
              <a:rPr lang="hr-H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S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(engl. </a:t>
            </a:r>
            <a:r>
              <a:rPr lang="hr-HR" dirty="0" err="1">
                <a:latin typeface="Gadugi" panose="020B0502040204020203" pitchFamily="34" charset="0"/>
                <a:ea typeface="Gadugi" panose="020B0502040204020203" pitchFamily="34" charset="0"/>
              </a:rPr>
              <a:t>South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– jug).</a:t>
            </a:r>
          </a:p>
        </p:txBody>
      </p:sp>
    </p:spTree>
    <p:extLst>
      <p:ext uri="{BB962C8B-B14F-4D97-AF65-F5344CB8AC3E}">
        <p14:creationId xmlns:p14="http://schemas.microsoft.com/office/powerpoint/2010/main" xmlns="" val="98319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xmlns="" id="{91AD259F-BD48-4044-AABF-02BFFEFAD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818906"/>
            <a:ext cx="6969759" cy="5602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Moramo li magnetom dodirnuti pribadače ili čavliće da bi ih 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magnet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privukao?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Magnet i pribadače ili čavlići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privlače se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i kada su međusobno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razmaknuti -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magnet djeluje i na daljinu.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Ovakvo međudjelovanje magneta i čavlića opisujemo magnetskom silom.</a:t>
            </a: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6A9B759-CAC4-47B6-A22B-D1981D988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940" y="1436894"/>
            <a:ext cx="2272780" cy="3984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AD99AB-2E6A-49D7-ABEE-6EF8AD00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28186"/>
            <a:ext cx="10515600" cy="1138360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Magneti se privlače i odbijaju 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51C3CF87-16EA-40E9-A889-6D3D9F814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51"/>
          <a:stretch/>
        </p:blipFill>
        <p:spPr>
          <a:xfrm>
            <a:off x="8582526" y="3840481"/>
            <a:ext cx="2961036" cy="19674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8CC3FFA-FB61-4A7F-97E3-D4CEFA681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526" y="1202482"/>
            <a:ext cx="2888114" cy="208211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10872680-C1DE-4B7D-95C8-376B94BE604D}"/>
              </a:ext>
            </a:extLst>
          </p:cNvPr>
          <p:cNvSpPr/>
          <p:nvPr/>
        </p:nvSpPr>
        <p:spPr>
          <a:xfrm>
            <a:off x="433602" y="1593444"/>
            <a:ext cx="7762844" cy="4536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Istoimeni se magnetski polovi </a:t>
            </a:r>
            <a:r>
              <a:rPr lang="hr-HR" sz="2800" b="1" dirty="0">
                <a:latin typeface="Gadugi" panose="020B0502040204020203" pitchFamily="34" charset="0"/>
                <a:ea typeface="Gadugi" panose="020B0502040204020203" pitchFamily="34" charset="0"/>
              </a:rPr>
              <a:t>odbijaju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, a raznoimeni se </a:t>
            </a:r>
            <a:r>
              <a:rPr lang="hr-HR" sz="2800" b="1" dirty="0">
                <a:latin typeface="Gadugi" panose="020B0502040204020203" pitchFamily="34" charset="0"/>
                <a:ea typeface="Gadugi" panose="020B0502040204020203" pitchFamily="34" charset="0"/>
              </a:rPr>
              <a:t>privlače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 Magneti međusobno djeluju magnetskom silom koja može biti </a:t>
            </a:r>
            <a:r>
              <a:rPr lang="hr-HR" sz="2800" b="1" dirty="0">
                <a:latin typeface="Gadugi" panose="020B0502040204020203" pitchFamily="34" charset="0"/>
                <a:ea typeface="Gadugi" panose="020B0502040204020203" pitchFamily="34" charset="0"/>
              </a:rPr>
              <a:t>privlačna ili odbojna magnetska sila.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Prostor u kojemu djeluje magnetska sila naziva se </a:t>
            </a:r>
            <a:r>
              <a:rPr lang="hr-HR" sz="2800" b="1" dirty="0">
                <a:latin typeface="Gadugi" panose="020B0502040204020203" pitchFamily="34" charset="0"/>
                <a:ea typeface="Gadugi" panose="020B0502040204020203" pitchFamily="34" charset="0"/>
              </a:rPr>
              <a:t>magnetskim poljem.</a:t>
            </a:r>
          </a:p>
        </p:txBody>
      </p:sp>
    </p:spTree>
    <p:extLst>
      <p:ext uri="{BB962C8B-B14F-4D97-AF65-F5344CB8AC3E}">
        <p14:creationId xmlns:p14="http://schemas.microsoft.com/office/powerpoint/2010/main" xmlns="" val="81253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39A227-72B3-4EFC-907B-292D4A77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423386"/>
            <a:ext cx="10825480" cy="1138360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Gadugi" panose="020B0502040204020203" pitchFamily="34" charset="0"/>
                <a:ea typeface="Gadugi" panose="020B0502040204020203" pitchFamily="34" charset="0"/>
              </a:rPr>
              <a:t>Zemlja kao magnet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B05E802-239C-4A18-8D4F-33CECD7C2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1561746"/>
            <a:ext cx="11013439" cy="4872868"/>
          </a:xfrm>
        </p:spPr>
        <p:txBody>
          <a:bodyPr>
            <a:normAutofit/>
          </a:bodyPr>
          <a:lstStyle/>
          <a:p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Kako se usmjerila magnetna igla kada se zaustavila? </a:t>
            </a:r>
          </a:p>
          <a:p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Kada se magnetna igla zaustavila, postavila se u smjer sjever – jug.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F4ECDF3-ED9C-424B-B378-EE768DBF8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973" y="2338636"/>
            <a:ext cx="1931988" cy="26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2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396D7BA9-B6E7-4F7F-BBE0-E5877A5F4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37" y="2799477"/>
            <a:ext cx="3952875" cy="35052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271E1B2-3E14-47C3-9B2C-34257C05E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958" y="2591991"/>
            <a:ext cx="2802714" cy="3712686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A16722CF-36C2-4319-BF00-45DC60675751}"/>
              </a:ext>
            </a:extLst>
          </p:cNvPr>
          <p:cNvSpPr/>
          <p:nvPr/>
        </p:nvSpPr>
        <p:spPr>
          <a:xfrm>
            <a:off x="182880" y="734107"/>
            <a:ext cx="5394960" cy="4536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Magnetna igla kompasa uvijek se postavlja u smjer sjever – jug.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sz="2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sz="2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sz="2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sz="28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5E89DD79-F39B-41EF-B18B-FFBBC7827433}"/>
              </a:ext>
            </a:extLst>
          </p:cNvPr>
          <p:cNvSpPr/>
          <p:nvPr/>
        </p:nvSpPr>
        <p:spPr>
          <a:xfrm>
            <a:off x="5751195" y="734107"/>
            <a:ext cx="6096000" cy="1961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Na magnetnu iglu djeluje planet Zemlja, koji se ponaša kao štapićasti magnet. </a:t>
            </a:r>
          </a:p>
        </p:txBody>
      </p:sp>
    </p:spTree>
    <p:extLst>
      <p:ext uri="{BB962C8B-B14F-4D97-AF65-F5344CB8AC3E}">
        <p14:creationId xmlns:p14="http://schemas.microsoft.com/office/powerpoint/2010/main" xmlns="" val="27135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305</Words>
  <Application>Microsoft Office PowerPoint</Application>
  <PresentationFormat>Custom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Magneti i magnetno djelovanje električne struje </vt:lpstr>
      <vt:lpstr>Slide 2</vt:lpstr>
      <vt:lpstr>Slide 3</vt:lpstr>
      <vt:lpstr>Slide 4</vt:lpstr>
      <vt:lpstr>Slide 5</vt:lpstr>
      <vt:lpstr>Slide 6</vt:lpstr>
      <vt:lpstr>Magneti se privlače i odbijaju </vt:lpstr>
      <vt:lpstr>Zemlja kao magnet </vt:lpstr>
      <vt:lpstr>Slide 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ProBook 4540</dc:creator>
  <cp:lastModifiedBy>sk-iloncarek</cp:lastModifiedBy>
  <cp:revision>17</cp:revision>
  <dcterms:modified xsi:type="dcterms:W3CDTF">2021-09-17T06:28:58Z</dcterms:modified>
</cp:coreProperties>
</file>